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523336"/>
            <a:ext cx="9144000" cy="2720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Virtual KUNA 2021</a:t>
            </a:r>
            <a:br>
              <a:rPr lang="en-US" sz="5400">
                <a:latin typeface="Arial"/>
                <a:ea typeface="Arial"/>
                <a:cs typeface="Arial"/>
                <a:sym typeface="Arial"/>
              </a:rPr>
            </a:br>
            <a:r>
              <a:rPr lang="en-US" sz="4770">
                <a:latin typeface="Arial"/>
                <a:ea typeface="Arial"/>
                <a:cs typeface="Arial"/>
                <a:sym typeface="Arial"/>
              </a:rPr>
              <a:t>Parade of Nations Slide and World Expo Fact Sheet Slide Templates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097038"/>
            <a:ext cx="9144000" cy="1850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Please use these example as a template for your country’s Parade of Nations &amp;World Expo Fact Sheet Slide submission!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103897" y="5721927"/>
            <a:ext cx="5353500" cy="42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Head of State: King T’Challa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707284" y="1587260"/>
            <a:ext cx="6306287" cy="52684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Continent:</a:t>
            </a:r>
            <a:r>
              <a:rPr lang="en-US" sz="2400" dirty="0"/>
              <a:t> Africa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Population:</a:t>
            </a:r>
            <a:r>
              <a:rPr lang="en-US" sz="2400" dirty="0"/>
              <a:t> 6,000,000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Per Capita GDP (US$):</a:t>
            </a:r>
            <a:r>
              <a:rPr lang="en-US" sz="2400" dirty="0"/>
              <a:t> $838,000,000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Literacy Rate:</a:t>
            </a:r>
            <a:r>
              <a:rPr lang="en-US" sz="2400" dirty="0"/>
              <a:t> 98%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Top Economic Activities:</a:t>
            </a:r>
            <a:r>
              <a:rPr lang="en-US" sz="2400" dirty="0"/>
              <a:t> literally just </a:t>
            </a:r>
            <a:r>
              <a:rPr lang="en-US" sz="2400" dirty="0" err="1"/>
              <a:t>vibranium</a:t>
            </a:r>
            <a:endParaRPr dirty="0"/>
          </a:p>
          <a:p>
            <a:pPr marL="38862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</a:pPr>
            <a:r>
              <a:rPr lang="en-US" sz="100" dirty="0" err="1"/>
              <a:t>tt</a:t>
            </a:r>
            <a:endParaRPr sz="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Most Essential Import:</a:t>
            </a:r>
            <a:r>
              <a:rPr lang="en-US" sz="2400" dirty="0"/>
              <a:t> </a:t>
            </a:r>
            <a:r>
              <a:rPr lang="en-US" sz="2400" dirty="0" smtClean="0"/>
              <a:t>Accepts No Imports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Government System:</a:t>
            </a:r>
            <a:r>
              <a:rPr lang="en-US" sz="2400" dirty="0"/>
              <a:t> Absolute Monarchy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Major Languages:</a:t>
            </a:r>
            <a:r>
              <a:rPr lang="en-US" sz="2400" dirty="0"/>
              <a:t> </a:t>
            </a:r>
            <a:r>
              <a:rPr lang="en-US" sz="2400" dirty="0" err="1"/>
              <a:t>Wakandan</a:t>
            </a:r>
            <a:r>
              <a:rPr lang="en-US" sz="2400" dirty="0"/>
              <a:t>, Yoruba, English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Major Religions (%):</a:t>
            </a:r>
            <a:r>
              <a:rPr lang="en-US" sz="2400" dirty="0"/>
              <a:t> Panther Cult (69%), White Gorilla Cult (29%), Judaism (2%), Other (1%)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Current Head of Government:</a:t>
            </a:r>
            <a:r>
              <a:rPr lang="en-US" sz="2400" dirty="0"/>
              <a:t> Black Panther (</a:t>
            </a:r>
            <a:r>
              <a:rPr lang="en-US" sz="2400" dirty="0" err="1"/>
              <a:t>T’CHalla</a:t>
            </a:r>
            <a:r>
              <a:rPr lang="en-US" sz="2400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92" name="Google Shape;92;p14" descr="Kentucky YMCA Youth Association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928" y="280092"/>
            <a:ext cx="1233811" cy="10156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3065254" y="280092"/>
            <a:ext cx="49745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Wakanda</a:t>
            </a:r>
            <a:endParaRPr/>
          </a:p>
        </p:txBody>
      </p:sp>
      <p:pic>
        <p:nvPicPr>
          <p:cNvPr id="95" name="Google Shape;95;p14" descr="UN Logo 660x330 | YWCA Prince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3050" y="0"/>
            <a:ext cx="3028950" cy="14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3410" y="1587261"/>
            <a:ext cx="5434492" cy="39703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000" y="1654175"/>
            <a:ext cx="5117325" cy="38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4762" y="270294"/>
            <a:ext cx="6021238" cy="62282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FLAG IMAGE HERE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6096000" y="270294"/>
            <a:ext cx="6021238" cy="62282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Country Sign Image Here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75" y="1714488"/>
            <a:ext cx="5715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000" y="1390650"/>
            <a:ext cx="5429250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2525" y="5550475"/>
            <a:ext cx="978400" cy="8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Virtual KUNA 2021 Parade of Nations Slide and World Expo Fact Sheet Slide Templates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KUNA 2021 Parade of Nations Slide and World Expo Fact Sheet Slide Templates</dc:title>
  <cp:lastModifiedBy>Kentucky YMCA</cp:lastModifiedBy>
  <cp:revision>1</cp:revision>
  <dcterms:modified xsi:type="dcterms:W3CDTF">2021-02-02T22:34:22Z</dcterms:modified>
</cp:coreProperties>
</file>